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267" r:id="rId5"/>
    <p:sldId id="269" r:id="rId6"/>
    <p:sldId id="2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90" d="100"/>
          <a:sy n="90" d="100"/>
        </p:scale>
        <p:origin x="38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42CAE-F077-B767-0ADD-7A4596963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F99087-B5E1-3A4B-BF97-B6EA9D865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5744E-CF11-3AFF-6975-9802E8D7A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EE252-FEAE-C27F-1272-EC91DE19E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48294-2E81-DF39-43C2-E8B8BC835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5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9B535-59CC-1BAA-9522-B2B6D39D0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2741B-54D3-2761-A8E4-43F991997B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3FC8A-6C8F-5A1D-85EE-720CCD32B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187E5-EEDB-C90C-EA6F-5409E11B7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94639-3443-F869-56AF-B4B6EB947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39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733B69-02AB-A776-8942-15D068A61F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B7690-1270-4979-4D6F-CC3E96D992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8115E-ACE1-E04D-B9D3-DF017BA10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63C63-93B0-C825-2539-513A20938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722DE-6160-016B-15CC-47553D56F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14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8EE4A-2461-253B-791B-C4E10C584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9F32A-AC9E-652B-9CCE-3E0C15A73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0EACB-F2FC-81E4-9A7D-ADE9BD2C4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FF08D-0927-E82B-706F-04072F3BD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BBCEA-199C-C82E-5FD6-9FB00FAA3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28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B42DA-ED9A-D492-CC83-310D720D2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33BDB-B6D7-9B3E-C361-D21DB9046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95D76-598B-05BF-ABB0-B12373A1D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698C8-1052-FB10-54A7-49BF83B93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1A58F-099A-7555-EDC7-49AD18205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113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B1C13-CCBA-91F1-004C-0069C1D5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6952A-A7EF-137A-C9CF-051F705219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2AD15A-7E5B-7B91-908A-9BED09FA44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3E484-0500-E336-B940-ECA428DDC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01E52-E187-1AE1-0594-1836DD996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6C6D45-50EE-ED4A-2A51-FBF0788BB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38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52A02-C581-0F6A-0B88-09C0F3FBA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D3008B-8578-D2CF-77CE-8AAD6845F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772F66-0878-B06E-42A0-76B2C10A3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C0764C-DDF4-C8C4-E54A-C1B387D0A2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274871-A4E0-A0CD-219E-6CAD1FC23B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AFEA91-61E5-84F1-1A31-FEF63218D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BCEC98-BB60-983E-3C31-526DCC11F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A03476-E3BC-BFD7-EF61-CE4396C80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83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7DE3-0DB5-AD8C-3521-DAE671CF9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C5D672-4E56-D3E3-2A15-06E5DF607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440DDB-02E4-C4FB-4311-34D2A0CBD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812964-53C6-5988-8EFE-495024E17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79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CF66C0-6999-0775-489A-B21C7337F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7C6C85-27AB-5ADA-8BBE-D34F21B22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D0B4B-7B10-01D7-5028-755E2CF36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24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080F0-99FD-D7AF-B5FB-531F12FEC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5CC95-E38D-CFF4-D6FD-61D72B77E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44672-1C54-02F1-D654-B8A33EFDC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2E5738-411F-8711-19EE-0D8C7E8BE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23E27-9C16-71CB-1B74-95D24BD37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163A41-EFC7-BEBC-D694-E2DBAF787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011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E06FF-A3BA-D266-93D6-D09B6C9AF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4E1D95-8A44-EFCF-41D6-3A552620E6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C0641-2420-9565-2104-A060337C93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5FDA7-2C0F-B7C1-A6E0-6D3E8A053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4A42D-A48C-A2BB-D61D-D68F10C64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75AD2-9387-52C8-7929-FBD57F6CC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737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C3891E-99A0-8F95-A4BC-521F1AE9B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1F82FE-0BB5-6976-7BD3-AE431F79F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915F9-5F89-7FD6-724A-CB28DD8FC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AF00B1-0184-4BB0-A895-29F24BDA3046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8D93CD-5E1A-C9AC-0B63-A23D39641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53F1A-F8F9-0A43-8CE2-DF74FC1BA5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9C7A58-063C-46D2-A737-14950A61B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988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ports stadium with a green field and a bright sky&#10;&#10;Description automatically generated">
            <a:extLst>
              <a:ext uri="{FF2B5EF4-FFF2-40B4-BE49-F238E27FC236}">
                <a16:creationId xmlns:a16="http://schemas.microsoft.com/office/drawing/2014/main" id="{2964C416-9D7B-3291-A7BC-9BAD8C39D9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23BC53-D113-C614-B8DD-750185404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IPL Analysis using Power BI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454BA-B5BE-A4F1-5155-C652666719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282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82B823-EAE7-7A8D-DD8A-5C2162D14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16" y="457200"/>
            <a:ext cx="10661167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920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C7F886-AB3A-D06C-5676-DD979F354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01" y="457200"/>
            <a:ext cx="935999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88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5BB371-B0E9-0ABD-38B1-A3B4B6EBF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951" y="178788"/>
            <a:ext cx="10364098" cy="65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256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2F4899-6698-01B1-A51B-0D863AED0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945" y="0"/>
            <a:ext cx="8282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321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53EDF5-9D83-D5E5-3F64-49AF322A3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466" y="0"/>
            <a:ext cx="9047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6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5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IPL Analysis using Power BI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Gawali, Vaishnavi</dc:creator>
  <cp:lastModifiedBy>Gawali, Vaishnavi</cp:lastModifiedBy>
  <cp:revision>3</cp:revision>
  <dcterms:created xsi:type="dcterms:W3CDTF">2024-06-07T21:37:28Z</dcterms:created>
  <dcterms:modified xsi:type="dcterms:W3CDTF">2024-06-08T04:16:20Z</dcterms:modified>
</cp:coreProperties>
</file>

<file path=docProps/thumbnail.jpeg>
</file>